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6" r:id="rId9"/>
    <p:sldId id="263" r:id="rId10"/>
    <p:sldId id="265" r:id="rId11"/>
    <p:sldId id="267" r:id="rId12"/>
    <p:sldId id="269" r:id="rId13"/>
    <p:sldId id="270" r:id="rId14"/>
    <p:sldId id="271" r:id="rId15"/>
    <p:sldId id="268" r:id="rId16"/>
    <p:sldId id="272" r:id="rId17"/>
    <p:sldId id="273" r:id="rId18"/>
    <p:sldId id="278" r:id="rId19"/>
    <p:sldId id="274" r:id="rId20"/>
    <p:sldId id="275" r:id="rId21"/>
    <p:sldId id="276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4" r:id="rId48"/>
    <p:sldId id="303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mailto:Administrator@patel.ca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CA459-5C86-4129-A071-04FB6427A9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sz="2000" b="1" dirty="0"/>
              <a:t>Mid-term: - </a:t>
            </a:r>
            <a:r>
              <a:rPr lang="en-CA" sz="2000" dirty="0"/>
              <a:t>Migration</a:t>
            </a:r>
            <a:br>
              <a:rPr lang="en-US" sz="2000" dirty="0"/>
            </a:br>
            <a:r>
              <a:rPr lang="en-CA" sz="2000" dirty="0"/>
              <a:t> </a:t>
            </a:r>
            <a:br>
              <a:rPr lang="en-US" sz="2000" dirty="0"/>
            </a:br>
            <a:r>
              <a:rPr lang="en-CA" sz="2000" b="1" dirty="0"/>
              <a:t>Name: -SIMPY SURI</a:t>
            </a:r>
            <a:br>
              <a:rPr lang="en-US" sz="2000" dirty="0"/>
            </a:br>
            <a:r>
              <a:rPr lang="en-CA" sz="2000" b="1" dirty="0"/>
              <a:t> </a:t>
            </a:r>
            <a:br>
              <a:rPr lang="en-US" sz="2000"/>
            </a:br>
            <a:r>
              <a:rPr lang="en-CA" sz="2000" b="1" dirty="0"/>
              <a:t> </a:t>
            </a:r>
            <a:br>
              <a:rPr lang="en-US" sz="2000" dirty="0"/>
            </a:br>
            <a:r>
              <a:rPr lang="en-CA" sz="2000" b="1" dirty="0"/>
              <a:t>PROFESSOR: -</a:t>
            </a:r>
            <a:r>
              <a:rPr lang="en-CA" sz="2000" dirty="0"/>
              <a:t> Peter Wheeler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11940F-546A-4AE0-A60A-C5CBA46862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b="1" dirty="0"/>
              <a:t>Subject: -</a:t>
            </a:r>
            <a:r>
              <a:rPr lang="en-CA" dirty="0"/>
              <a:t> Windows Administration</a:t>
            </a:r>
            <a:br>
              <a:rPr lang="en-US" dirty="0"/>
            </a:br>
            <a:r>
              <a:rPr lang="en-CA" dirty="0"/>
              <a:t> 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371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92ABD-4379-4CA7-BA0D-A77E8F72D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/>
              <a:t>Step: 7 – </a:t>
            </a:r>
            <a:r>
              <a:rPr lang="en-CA" dirty="0"/>
              <a:t>On Server Selection page, ensure “Select a server from the server pool”. Click Next then.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6EFB28-E7DB-4E43-8B74-DC85BAB53E9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458" y="1533832"/>
            <a:ext cx="11474245" cy="532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59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48878-ABA8-4374-B753-C7533A238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sz="2700" b="1" dirty="0"/>
              <a:t>Step: 8 – </a:t>
            </a:r>
            <a:r>
              <a:rPr lang="en-CA" sz="2700" dirty="0"/>
              <a:t>On Server Roles page, click on checkbox beside “Active Directory Domain Service”. It’ll open Add Features dialogue box, click on Add Features.</a:t>
            </a:r>
            <a:br>
              <a:rPr lang="en-US" dirty="0"/>
            </a:br>
            <a:endParaRPr lang="en-US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BFBD6F-82FF-4E40-B228-EB2CF55904B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123" y="1691148"/>
            <a:ext cx="11031793" cy="516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0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D501E-B5B4-41CE-A088-22B91A768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26234"/>
          </a:xfrm>
        </p:spPr>
        <p:txBody>
          <a:bodyPr>
            <a:normAutofit/>
          </a:bodyPr>
          <a:lstStyle/>
          <a:p>
            <a:r>
              <a:rPr lang="en-US" sz="1800" dirty="0"/>
              <a:t>Step 9 :- Select active directory domain services and click next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47B29F-0C6D-458D-B7FC-CD920D493CF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513" y="1170432"/>
            <a:ext cx="10475328" cy="568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76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4A396-02CA-4933-80C7-F7550580A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71370"/>
          </a:xfrm>
        </p:spPr>
        <p:txBody>
          <a:bodyPr>
            <a:normAutofit fontScale="90000"/>
          </a:bodyPr>
          <a:lstStyle/>
          <a:p>
            <a:r>
              <a:rPr lang="en-US" dirty="0"/>
              <a:t>Step 10 : - Select </a:t>
            </a:r>
            <a:r>
              <a:rPr lang="en-US" dirty="0" err="1"/>
              <a:t>.net</a:t>
            </a:r>
            <a:r>
              <a:rPr lang="en-US" dirty="0"/>
              <a:t> framework 4.6 and click next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967941-B1CF-4C3C-A529-F60E869EDE3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2052" y="1582994"/>
            <a:ext cx="10264877" cy="527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7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CCCE7-03BC-4598-9F2A-AB0448635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28016"/>
            <a:ext cx="9905998" cy="1024128"/>
          </a:xfrm>
        </p:spPr>
        <p:txBody>
          <a:bodyPr>
            <a:normAutofit fontScale="90000"/>
          </a:bodyPr>
          <a:lstStyle/>
          <a:p>
            <a:r>
              <a:rPr lang="en-US" dirty="0"/>
              <a:t>Step 11: - Window should show active directory domain services and click next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4B54A7-9690-4E5A-8F11-DFD7A8D7F23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396181"/>
            <a:ext cx="10381993" cy="546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208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9C2DD-A8F0-4B05-B7D4-63F14B82B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10514"/>
          </a:xfrm>
        </p:spPr>
        <p:txBody>
          <a:bodyPr>
            <a:normAutofit fontScale="90000"/>
          </a:bodyPr>
          <a:lstStyle/>
          <a:p>
            <a:r>
              <a:rPr lang="en-CA" sz="1400" b="1" dirty="0"/>
              <a:t>Step: 12 – </a:t>
            </a:r>
            <a:r>
              <a:rPr lang="en-CA" sz="1400" dirty="0"/>
              <a:t>On Confirmation page, click on Install.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CB2BA6A-754E-4F1E-A5B2-AD00DFA24E6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855407"/>
            <a:ext cx="10254174" cy="600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202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14F67-35D0-4617-83C1-E1C036B7E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354876"/>
          </a:xfrm>
        </p:spPr>
        <p:txBody>
          <a:bodyPr>
            <a:normAutofit fontScale="90000"/>
          </a:bodyPr>
          <a:lstStyle/>
          <a:p>
            <a:r>
              <a:rPr lang="en-CA" sz="1600" b="1" dirty="0"/>
              <a:t>Step 13: – </a:t>
            </a:r>
            <a:r>
              <a:rPr lang="en-CA" sz="1600" dirty="0"/>
              <a:t>Installing in process.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0D202-17A9-4EE6-80A4-C7BD7FAFF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D042A7-49C6-49BB-93C7-635C18C0B7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5239" y="776749"/>
            <a:ext cx="10697496" cy="608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184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5E4B3-AD5D-49B4-8BB2-A877682DC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100584"/>
            <a:ext cx="10809667" cy="923543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FDB032-8B29-4738-99D8-547185211A6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297" y="1024127"/>
            <a:ext cx="11100619" cy="583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98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1B779-3384-4914-9A54-425ACFCB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5640"/>
            <a:ext cx="9905998" cy="1012722"/>
          </a:xfrm>
        </p:spPr>
        <p:txBody>
          <a:bodyPr>
            <a:normAutofit fontScale="90000"/>
          </a:bodyPr>
          <a:lstStyle/>
          <a:p>
            <a:r>
              <a:rPr lang="en-CA" sz="1600" b="1" dirty="0"/>
              <a:t>Step: 14 &amp; 15 – </a:t>
            </a:r>
            <a:r>
              <a:rPr lang="en-CA" sz="1600" dirty="0"/>
              <a:t>In Deployment Configuration window, click on “Add a domain controller to an existing domain”. </a:t>
            </a:r>
            <a:r>
              <a:rPr lang="en-CA" sz="1600" b="1" dirty="0"/>
              <a:t>After that, click on</a:t>
            </a:r>
            <a:r>
              <a:rPr lang="en-CA" sz="1600" dirty="0"/>
              <a:t> </a:t>
            </a:r>
            <a:r>
              <a:rPr lang="en-CA" sz="1600" b="1" dirty="0"/>
              <a:t>Change </a:t>
            </a:r>
            <a:r>
              <a:rPr lang="en-CA" sz="1600" dirty="0"/>
              <a:t>button at bottom. In credential deployment operation dialogue box, type “</a:t>
            </a:r>
            <a:r>
              <a:rPr lang="en-CA" sz="1600" u="sng" dirty="0">
                <a:hlinkClick r:id="rId2"/>
              </a:rPr>
              <a:t>Administrator@SURI.ca</a:t>
            </a:r>
            <a:r>
              <a:rPr lang="en-CA" sz="1600" dirty="0"/>
              <a:t>” and password.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2ED960-73E8-454C-8E15-79B66FE7F99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1445" y="865239"/>
            <a:ext cx="11385755" cy="599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49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A0EAE-33D4-40C9-B1F6-4097A7324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404037"/>
          </a:xfrm>
        </p:spPr>
        <p:txBody>
          <a:bodyPr>
            <a:normAutofit fontScale="90000"/>
          </a:bodyPr>
          <a:lstStyle/>
          <a:p>
            <a:r>
              <a:rPr lang="en-CA" sz="1400" dirty="0"/>
              <a:t>Step: 16– Click on Next.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564DE7-382D-4C36-BD40-C242DE653EE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277" y="776748"/>
            <a:ext cx="11031793" cy="608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26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72252-5A7B-4A75-9918-CDBC4EA22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2016 and Server 2012 need for migration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A281B-8429-4C2A-9F80-284BA8FAAF6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CA" b="1" dirty="0"/>
              <a:t>Server 2016: -</a:t>
            </a:r>
            <a:endParaRPr lang="en-US" dirty="0"/>
          </a:p>
          <a:p>
            <a:r>
              <a:rPr lang="en-CA" dirty="0"/>
              <a:t>Computer Name: </a:t>
            </a:r>
            <a:r>
              <a:rPr lang="en-CA"/>
              <a:t>- WINSKANU9HB01</a:t>
            </a:r>
            <a:endParaRPr lang="en-US" dirty="0"/>
          </a:p>
          <a:p>
            <a:r>
              <a:rPr lang="en-CA" dirty="0"/>
              <a:t>Domain Name: -suri.ca</a:t>
            </a:r>
            <a:endParaRPr lang="en-US" dirty="0"/>
          </a:p>
          <a:p>
            <a:r>
              <a:rPr lang="en-CA" dirty="0"/>
              <a:t>Static IP Address: - 192.168.49.7</a:t>
            </a:r>
            <a:endParaRPr lang="en-US" dirty="0"/>
          </a:p>
          <a:p>
            <a:r>
              <a:rPr lang="en-CA" dirty="0"/>
              <a:t>Initial DNS Address: - 192.168.49.5</a:t>
            </a:r>
            <a:endParaRPr lang="en-US" dirty="0"/>
          </a:p>
          <a:p>
            <a:r>
              <a:rPr lang="en-CA" dirty="0"/>
              <a:t>Network Adapter: - Host-Only 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5739B3-E2E9-404F-80E2-312710F461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CA" b="1" dirty="0"/>
              <a:t>Server 2012: -</a:t>
            </a:r>
            <a:endParaRPr lang="en-US" dirty="0"/>
          </a:p>
          <a:p>
            <a:r>
              <a:rPr lang="en-CA" dirty="0"/>
              <a:t>Computer Name: - Server2012</a:t>
            </a:r>
            <a:endParaRPr lang="en-US" dirty="0"/>
          </a:p>
          <a:p>
            <a:r>
              <a:rPr lang="en-CA" dirty="0"/>
              <a:t>Domain Name: - suri.ca</a:t>
            </a:r>
            <a:endParaRPr lang="en-US" dirty="0"/>
          </a:p>
          <a:p>
            <a:r>
              <a:rPr lang="en-CA" dirty="0"/>
              <a:t>Static IP Address: - 192.168.49.5</a:t>
            </a:r>
            <a:endParaRPr lang="en-US" dirty="0"/>
          </a:p>
          <a:p>
            <a:r>
              <a:rPr lang="en-CA" dirty="0"/>
              <a:t>Initial DNS Address: - 192.168.49.5</a:t>
            </a:r>
            <a:endParaRPr lang="en-US" dirty="0"/>
          </a:p>
          <a:p>
            <a:r>
              <a:rPr lang="en-CA" dirty="0"/>
              <a:t>Network Adapter: - Host-Only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845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A415D-EC88-4C85-8343-97CF1FF07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45806"/>
            <a:ext cx="9905998" cy="983226"/>
          </a:xfrm>
        </p:spPr>
        <p:txBody>
          <a:bodyPr>
            <a:normAutofit fontScale="90000"/>
          </a:bodyPr>
          <a:lstStyle/>
          <a:p>
            <a:r>
              <a:rPr lang="en-CA" sz="1800" dirty="0"/>
              <a:t>Step: 17 – On domain controller option page, check the “Domain Name System (DNS) server” and “Global Catalog (GC)”. Leave site name as it is. Give password and click Next.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662848-447D-439F-A010-8D59B10A640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875071"/>
            <a:ext cx="10558974" cy="598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140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158DC-627F-4363-A042-14CBF3D97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90850"/>
          </a:xfrm>
        </p:spPr>
        <p:txBody>
          <a:bodyPr>
            <a:normAutofit/>
          </a:bodyPr>
          <a:lstStyle/>
          <a:p>
            <a:r>
              <a:rPr lang="en-CA" sz="2000" dirty="0"/>
              <a:t>Step: 18- click Next.</a:t>
            </a:r>
            <a:endParaRPr lang="en-US" sz="2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BAB036-2CA8-4426-90ED-9EE9C6C8E61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6245" y="1101213"/>
            <a:ext cx="10668000" cy="575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23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B7C8B-9D41-44F1-AD48-B84AEADA1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08837"/>
          </a:xfrm>
        </p:spPr>
        <p:txBody>
          <a:bodyPr>
            <a:normAutofit fontScale="90000"/>
          </a:bodyPr>
          <a:lstStyle/>
          <a:p>
            <a:r>
              <a:rPr lang="en-CA" dirty="0"/>
              <a:t> </a:t>
            </a:r>
            <a:br>
              <a:rPr lang="en-US" dirty="0"/>
            </a:br>
            <a:r>
              <a:rPr lang="en-CA" sz="2200" dirty="0"/>
              <a:t>Step: 19 – On Additional Options page, choose server2012.suri.ca from Replicate option. server2012 is my 2012 server computer name, suri.ca is 2012 server name.</a:t>
            </a:r>
            <a:br>
              <a:rPr lang="en-US" sz="2200" dirty="0"/>
            </a:br>
            <a:endParaRPr lang="en-US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2AE07-2C7D-47CE-8710-6B57ED002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057C9-ACC2-42D1-84AD-5E57DA734A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99768" y="1563330"/>
            <a:ext cx="11395587" cy="529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222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2FE06-E76F-4FB9-BD0A-B53ABFEDE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20:</a:t>
            </a:r>
            <a:r>
              <a:rPr lang="en-CA" dirty="0"/>
              <a:t> Leave default setting as it is. Click Next then.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6E4DB2-25EB-4185-A924-A4B801865B1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366684"/>
            <a:ext cx="10106690" cy="527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62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140AF-BC0A-4496-A42B-64C050452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21:</a:t>
            </a:r>
            <a:r>
              <a:rPr lang="en-CA" dirty="0"/>
              <a:t> Click Next.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5F8A4D-86FA-4867-8771-7AE63931F1A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607" y="1582994"/>
            <a:ext cx="10707328" cy="527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087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7A035-469E-46AA-A37E-878FCB7EB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Step 22:</a:t>
            </a:r>
            <a:r>
              <a:rPr lang="en-CA" dirty="0"/>
              <a:t> – Review all the setting . Click Next .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BC066-B71F-49AF-8C1E-34BC19F91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2FD03F-773A-406C-BB12-D54429659D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66916" y="1602658"/>
            <a:ext cx="11287432" cy="535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133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1F62E-70E0-43CE-B734-0E0933976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26824"/>
          </a:xfrm>
        </p:spPr>
        <p:txBody>
          <a:bodyPr>
            <a:normAutofit fontScale="90000"/>
          </a:bodyPr>
          <a:lstStyle/>
          <a:p>
            <a:r>
              <a:rPr lang="en-US" dirty="0"/>
              <a:t>Step 23:</a:t>
            </a:r>
            <a:r>
              <a:rPr lang="en-CA" dirty="0"/>
              <a:t> After prerequisite check gets successful, click Install.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2F3147-E6E7-4FE6-A245-54EE2B06CB5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394" y="1602658"/>
            <a:ext cx="10658167" cy="516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42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846A-4894-4184-BF8E-78927CCE3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24:</a:t>
            </a:r>
            <a:r>
              <a:rPr lang="en-CA" dirty="0"/>
              <a:t> After completing the installation, it will restart automatically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D8190E9-3989-4A77-AB36-36B2B11AC7D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913" y="1848465"/>
            <a:ext cx="11237461" cy="500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126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E3B9-C45D-473D-B002-638B2BE64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87553"/>
          </a:xfrm>
        </p:spPr>
        <p:txBody>
          <a:bodyPr>
            <a:normAutofit fontScale="90000"/>
          </a:bodyPr>
          <a:lstStyle/>
          <a:p>
            <a:r>
              <a:rPr lang="en-US" dirty="0"/>
              <a:t>Step 25:</a:t>
            </a:r>
            <a:r>
              <a:rPr lang="en-CA" dirty="0"/>
              <a:t> After rebooting is completed, login on server 2016 with the password of server 2012. 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9AFEEF-9B3F-4C7A-B46F-2ADC55D9DE6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2433" y="1506071"/>
            <a:ext cx="10047642" cy="535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5012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E4974-AF5F-465C-8620-3885E318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38160"/>
          </a:xfrm>
        </p:spPr>
        <p:txBody>
          <a:bodyPr>
            <a:normAutofit/>
          </a:bodyPr>
          <a:lstStyle/>
          <a:p>
            <a:r>
              <a:rPr lang="en-US" sz="2000" dirty="0"/>
              <a:t>Step 26:</a:t>
            </a:r>
            <a:r>
              <a:rPr lang="en-CA" sz="2000" dirty="0"/>
              <a:t> go back to server 2012. Check schema version, which we checked in the beginning. Now it’s changed from 69 to 87. 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4346C-0EC5-4DFB-991E-695895DA4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CEA3CD-6C0D-4896-8DBC-17C9D7EAF6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48640" y="1757362"/>
            <a:ext cx="10822193" cy="498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98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081FB-029F-47FA-A193-5E863DEDC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53961"/>
            <a:ext cx="9905998" cy="1743127"/>
          </a:xfrm>
        </p:spPr>
        <p:txBody>
          <a:bodyPr>
            <a:normAutofit fontScale="90000"/>
          </a:bodyPr>
          <a:lstStyle/>
          <a:p>
            <a:r>
              <a:rPr lang="en-CA" b="1" dirty="0"/>
              <a:t>Step: 1 –</a:t>
            </a:r>
            <a:r>
              <a:rPr lang="en-CA" dirty="0"/>
              <a:t> Checking schema version of server2012. Go to server2012, press windows key + R, and then type “regedit” in Run.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AF2547-A206-40AF-8803-D629CAE26B7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1483" y="1720645"/>
            <a:ext cx="9375927" cy="495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6638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A1774-048E-4A55-9BB9-282FAD0A6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27:</a:t>
            </a:r>
            <a:r>
              <a:rPr lang="en-CA" dirty="0"/>
              <a:t> Go back to server 2016. 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23BD0D-A191-473F-AC2B-EB7124FE34B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127" y="1559859"/>
            <a:ext cx="10779162" cy="529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7963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88BD5-7105-4F08-A26A-33C7DE9E1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28: </a:t>
            </a:r>
            <a:r>
              <a:rPr lang="en-CA" dirty="0"/>
              <a:t>Open server manager, click on Tools &gt; Active Directory Users and Computers.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38DFFB-152D-411E-AF93-D2E0947F616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492" y="1764254"/>
            <a:ext cx="10488706" cy="509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311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18640-5817-4C3F-8151-288D1DB19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29:</a:t>
            </a:r>
            <a:r>
              <a:rPr lang="en-CA" dirty="0"/>
              <a:t> Expand domain name, click on Domain Controller.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E51D25-78D0-4F9F-8AA9-1318A1F46A1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838632"/>
            <a:ext cx="10401658" cy="501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0020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F3FD0-2E5E-48BA-BB3F-908DB92E2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30:</a:t>
            </a:r>
            <a:r>
              <a:rPr lang="en-CA" dirty="0"/>
              <a:t>  Click on Tools &gt; DNS.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6EDB7D-DE6B-4D58-A491-BE55B283D2C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6748" y="1356852"/>
            <a:ext cx="10815484" cy="540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148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0B50C-9D49-4ED8-A87E-440543D02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sz="3100" dirty="0"/>
              <a:t>Step: 31– Checking DNS working for both the server. </a:t>
            </a:r>
            <a:br>
              <a:rPr lang="en-US" sz="3100" dirty="0"/>
            </a:br>
            <a:r>
              <a:rPr lang="en-CA" sz="3100" dirty="0"/>
              <a:t>Expand server 2016 &gt; Forward Lookup Zones &gt; Right click on SURI.ca and select properties.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300E15-7CAC-4765-B0E9-D22DBCB571C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6580" y="1750142"/>
            <a:ext cx="10854813" cy="510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0301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9CE81-A190-4FA9-A1D0-8AC0DECC4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Step: 32 – Click on Name Servers tab, click Ok.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49660E-7196-49CA-AA13-3574FEA9276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232" y="1386348"/>
            <a:ext cx="10441858" cy="539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1740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A2C18-164A-4E95-8C8C-EFF0C25C1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64170"/>
          </a:xfrm>
        </p:spPr>
        <p:txBody>
          <a:bodyPr>
            <a:normAutofit/>
          </a:bodyPr>
          <a:lstStyle/>
          <a:p>
            <a:r>
              <a:rPr lang="en-CA" sz="2800" dirty="0"/>
              <a:t>Step: 33 – Click on Name Servers tab, click Ok.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C6F08-F3AA-4D70-B6A6-40B0DA718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3DCBD-DC2C-4876-A5DF-5FD0590A03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7149" y="1182688"/>
            <a:ext cx="11582400" cy="571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1750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FFD9-3ACD-4D5C-B1D7-EEFF17161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75303"/>
            <a:ext cx="9905998" cy="865239"/>
          </a:xfrm>
        </p:spPr>
        <p:txBody>
          <a:bodyPr>
            <a:normAutofit fontScale="90000"/>
          </a:bodyPr>
          <a:lstStyle/>
          <a:p>
            <a:r>
              <a:rPr lang="en-CA" dirty="0"/>
              <a:t>Step: 34 – TO CHANGE DNS address GO TO server 2016.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BCF368-AA9B-4B64-84B9-12B48515FBE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781" y="1140541"/>
            <a:ext cx="11474245" cy="554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24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BC224-6F3E-4A5B-8D85-0E31B10C3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1BAEA-40ED-4088-A8E4-D250E318D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94B853-7AF9-4EB6-8894-01014C3C0F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2889" y="383458"/>
            <a:ext cx="10044521" cy="624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8056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82ED1-54FC-40F3-86FC-A918797F0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81898"/>
            <a:ext cx="9905998" cy="1478570"/>
          </a:xfrm>
        </p:spPr>
        <p:txBody>
          <a:bodyPr>
            <a:normAutofit fontScale="90000"/>
          </a:bodyPr>
          <a:lstStyle/>
          <a:p>
            <a:r>
              <a:rPr lang="en-CA" dirty="0"/>
              <a:t>Step: 35– Changing DNS address for server 2016.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81AC4F-8FCC-4D20-AC37-955BE521EB3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6748" y="1199535"/>
            <a:ext cx="11002297" cy="547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88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701AD-484F-4E7B-B0F4-4B8B57FA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sz="2700" b="1" dirty="0"/>
              <a:t>Step: 2 – </a:t>
            </a:r>
            <a:r>
              <a:rPr lang="en-CA" sz="2700" dirty="0"/>
              <a:t>Expand HKEY_Local_Machine&gt;SYSTEM&gt;CurrentControlSet&gt;Services&gt;NTDS&gt;Parameters. Here you can see schema version is 69.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5552E2-583B-4169-8EC3-685EC2DD02F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2555" y="1809135"/>
            <a:ext cx="10274710" cy="504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8052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A95B9-1609-4B87-9921-8AD5C38DB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Step: 36– Click on Tools &gt; Active Directory Sites and Services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9277D4-912F-4458-B107-FC351ABD199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5451" y="2023346"/>
            <a:ext cx="6296376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5116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DBC0C-12F8-4CF4-8348-62FC855E8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Step: 37– Expand Sites &gt; Default-First-Site-Name &gt; Servers &gt; NTDS Settings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6CA91C-A5DA-4571-A131-874DBB712B1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0754" y="1964352"/>
            <a:ext cx="6296376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0949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9E2EF-2905-4C95-B4F7-67C78B8D7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Step: 38– Right click on “automatically generated link” and click on “Replicate Now”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E853A8-002C-470E-B634-029AE0C11DD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4548" y="2097088"/>
            <a:ext cx="6296376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581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756CA-F8A5-4273-A596-ABFB5A6B5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Step: 39– Click Ok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829D8E-9F35-4629-8DD3-CB4D34AAC46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9180" y="2249488"/>
            <a:ext cx="6250465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339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1DCFC-CC1E-4509-AFDE-EC91BA3CE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Step: 35 - Expand SURI&gt; click on Check Replication Topology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66D270-1B4D-4EDF-944E-41094E2BE1E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6225" y="2249488"/>
            <a:ext cx="6296376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995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503C8-7206-4816-99FC-7F2FE4F09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Step: 36 – Click on “Replicate configuration from the selected DC”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ABBDB2-F0D1-4AA6-AB58-16F862E2D5A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6225" y="2249488"/>
            <a:ext cx="6296376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008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A1716-E9B6-4862-8DFA-BFCDBF673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Step: 37 – Click on Replicate configuration to the selected DC AND CLICK OK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307C6D-E090-4B41-8FBF-5EE60252392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6225" y="2249488"/>
            <a:ext cx="6296376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5273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B04C5-ABA0-4287-BF4A-999D7BA49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38: Go to command prompt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68202A-810E-4481-8659-35AE9B6135F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6225" y="2249488"/>
            <a:ext cx="6296376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726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71753-25E6-4B6E-A009-19AA2F4F8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sz="3100" dirty="0"/>
              <a:t>Step: 39– Transferring FSMO roles from server 2016.</a:t>
            </a:r>
            <a:br>
              <a:rPr lang="en-US" sz="3100" dirty="0"/>
            </a:br>
            <a:r>
              <a:rPr lang="en-CA" sz="3100" dirty="0"/>
              <a:t>Go to server 2016, open command prompt. Type “netdom query fsmo”. It will show server which is having five FSMO roles.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0B9158-272A-44BD-ABB8-C2F4206E1AB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7296" y="2180662"/>
            <a:ext cx="6296376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331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3D422-8C2D-4870-A12E-648671411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sz="3100" dirty="0"/>
              <a:t>Step: 40 – Type </a:t>
            </a:r>
            <a:r>
              <a:rPr lang="en-CA" sz="3100" dirty="0" err="1"/>
              <a:t>ntdsuti</a:t>
            </a:r>
            <a:r>
              <a:rPr lang="en-CA" sz="3100" dirty="0"/>
              <a:t>, type roles in </a:t>
            </a:r>
            <a:r>
              <a:rPr lang="en-CA" sz="3100" dirty="0" err="1"/>
              <a:t>ntdsutil</a:t>
            </a:r>
            <a:r>
              <a:rPr lang="en-CA" sz="3100" dirty="0"/>
              <a:t>, type connections in fsmo maintenance, then type connect to server parth.patel.ca in server connections.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A9025D-40FF-45F6-8C13-99255BD0D25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6225" y="2249488"/>
            <a:ext cx="6296376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346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E96BC-D37A-4374-83BB-ED5136BDE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sz="3100" b="1" dirty="0"/>
              <a:t>Step: 3 – </a:t>
            </a:r>
            <a:r>
              <a:rPr lang="en-CA" sz="3100" dirty="0"/>
              <a:t>Go to server2016. Open Network and Sharing Center. Click on IPv4, and then click on Properties. Here the DNS server address should be same as server2012.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8C7C6F3-6DA4-48F3-8E39-F2089A6BBD8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568" y="1671484"/>
            <a:ext cx="10559845" cy="518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048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9644B-238A-4379-BBCD-A49C680FF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Step: 41 – It’s connected to domain with valid credentials. Type q then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580818-0BF6-4578-A5E6-72EC07F8684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6225" y="2249488"/>
            <a:ext cx="6296376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4548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A7046-A592-4768-AF67-AF8F19FF1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Step: 42 – Type “Transfer infrastructure master”, transferring first role of  fsmo. Click Yes then.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D14B35-6869-4053-88A7-2DE232621A5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6225" y="2249488"/>
            <a:ext cx="6296376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221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65CE-B526-459C-B715-552FC0847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Step: 43– Type “Transfer naming master ”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3F082-33A4-41C1-B5CA-98208C1C8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C8F75D-D1B4-4CAF-9076-D228B64EFC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58961" y="2249487"/>
            <a:ext cx="59436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845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0B05B-D81E-4FDE-9002-EF0484ED3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Step: 44– Click Yes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6FF65B-1F15-4D24-8AA8-C6DFBC52A60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6225" y="2249488"/>
            <a:ext cx="6296376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168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33824-B4AB-4947-9E3E-8114959D0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Step: 45– Type “Transfer PDC”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67FB21-EFB7-46FC-9A60-675DC0A67B1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6225" y="2249488"/>
            <a:ext cx="6296376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940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9F0BD-B7ED-4ABC-8CE6-55B8F3C4C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Step: 46– PDC successfully transferred.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DE88EB-CFE9-4D9C-98E0-FD87DB3A0F0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7864" y="2249488"/>
            <a:ext cx="6293097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018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54919-3333-4CD4-8C50-413E4186E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Step: 47– Type “Transfer RID master”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216960-600F-4FF0-BDBC-4D288EC309A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6225" y="2249488"/>
            <a:ext cx="6296376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987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AEBCF-0E45-4E51-8AAF-BA8B111E9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Step: 48– Type “Transfer schema master”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847302-B743-49F2-97E8-BB19759C905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6225" y="2249488"/>
            <a:ext cx="6296376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438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2E546-85A2-407B-BE66-B20027ECA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Step: 49– Type “netdom query fsmo”. We can see all the fsmo roles transferred into server 2016. It’s showing server 2016 as domain controller.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CE1E9-43D8-4A09-B6DC-C585753C9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BD1FCB-B367-4418-8911-AED1471322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17955" y="2348706"/>
            <a:ext cx="59436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4383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F450-68CA-4FCB-84C8-CBA198670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Step: 50– Go back to server 2012, and change DNS server IP address same as the server 2016.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421D48-F64C-424B-A28C-FB49293D754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6225" y="2249488"/>
            <a:ext cx="6296376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66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3BDB8-9D5D-485A-90E4-29AB4C90A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sz="2200" b="1" dirty="0"/>
              <a:t>Step: 4 – </a:t>
            </a:r>
            <a:r>
              <a:rPr lang="en-CA" sz="2200" dirty="0"/>
              <a:t>Testing the connection in server2016. Open command prompt. Ping to server2012 with its IP address, and then ping to its server (in my case my 2012 server name is sURI.ca)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FD9BFF-62A8-4091-B5A9-6B37A65B4E2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563329"/>
            <a:ext cx="10116522" cy="529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255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9AD3D-CEFE-4FFF-B8DE-E49F52E6C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 </a:t>
            </a:r>
            <a:br>
              <a:rPr lang="en-US" dirty="0"/>
            </a:br>
            <a:r>
              <a:rPr lang="en-CA" dirty="0"/>
              <a:t>Step: 51– Click on Manage &gt; Remove Roles and Features.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4D0EEB-BB82-4A75-910E-3B107903192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6225" y="2249488"/>
            <a:ext cx="6296376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2724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BB164-FDA4-4BC8-A400-F7502A60E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Step: 52– click Next then.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1F42AB-447C-4DFC-A806-198A13DC7E5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6225" y="2249488"/>
            <a:ext cx="6296376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719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E4099-3025-47EC-AD68-76C70E812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Step: 53 – Make sure sever is selected, click Next then.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A0CFDE-4C77-439D-9A94-A2A8F364381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6225" y="2249488"/>
            <a:ext cx="6296376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362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F08A-6169-4208-9B48-03FA557C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Step: 54 – Uncheck “Active Directory Domain Services”, then click on Remove Features.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50B256-A8FF-4EC8-8CEB-37821200651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6225" y="2249488"/>
            <a:ext cx="6296376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5807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2DECD-9D2C-4252-A091-35B4A8F6E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100" dirty="0"/>
              <a:t>.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316A8F-6E5E-463D-9C0E-D9B1BCC83D8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6225" y="2249488"/>
            <a:ext cx="6296376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8954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CEE4F-B994-4809-A7EA-67528CA52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sz="3100" dirty="0"/>
              <a:t>Step: 55 – It will throw Validation Results window. It says Active Directory Domain Controller need to be demoted first. Click on Demote this domain controller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CBD8E-0E40-41E8-9B29-C6D0CD31C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BBEE2C-716C-4CC1-8120-9F3171CD4C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4200" y="1757362"/>
            <a:ext cx="59436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8375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83054-200D-4ACB-83E0-803A6282E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Step: 56 – Leave by default setting as it is. Click Next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134FE4-0BDF-4A8D-874A-98B8265A318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3307" y="2249488"/>
            <a:ext cx="6302212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3939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69B87-EF27-492B-A60F-49DAC8C7E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Step: 57 – Checkbox “Proceed with removal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844BC3-D852-4FC4-9485-7943E431E34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6225" y="2249488"/>
            <a:ext cx="6296376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1767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22935-3317-42B7-B951-CEC9239F8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Step: 58 – Enter server 2012 password.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020498-7F11-4F96-A882-56794BF1D2B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6225" y="2249488"/>
            <a:ext cx="6296376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957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11334-83C9-4E4D-810F-ED35C267A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Step: 59 – Review the selections,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B195A9-7A6E-4A38-829A-C11B0F6053E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6225" y="2249488"/>
            <a:ext cx="6296376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901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D0A52-F83B-489E-B6DF-5A3838FBD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sz="3100" b="1" dirty="0"/>
              <a:t>Step: 5 - </a:t>
            </a:r>
            <a:r>
              <a:rPr lang="en-CA" sz="3100" dirty="0"/>
              <a:t>Testing the connection in server2012. Open command prompt, ping to server2016 with its IP address.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5CA095F-2ABF-4F31-A2CA-71C6FEF31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0384" y="2249488"/>
            <a:ext cx="6308058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9659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47DD7-1383-4C3C-9856-5AB59E988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60 : - </a:t>
            </a:r>
            <a:r>
              <a:rPr lang="en-CA" dirty="0"/>
              <a:t>then click on Demote.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73E54B-20BE-4B51-ABB7-466F83EA3C9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7864" y="2249488"/>
            <a:ext cx="6293097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437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CFFFD-EE10-4CFF-AC5F-A0EE3C59C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Step: 61– Demoting is in process. It will restart server 2012 after finishing it.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96F719-0BA5-4A85-BAF8-7DE65FF6058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6225" y="2249488"/>
            <a:ext cx="6296376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0566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88DE5-C731-4AAF-A58D-DDF89583B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E5882E-1490-425B-9DB9-499692F445A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6225" y="2249488"/>
            <a:ext cx="6296376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071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CFE3B-2449-412C-BC94-892AE9450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sz="2700" dirty="0"/>
              <a:t>Step: 61 – Go to server manager of server 2012. Click on Tools &gt; Active Directory Users and Computers. </a:t>
            </a:r>
            <a:br>
              <a:rPr lang="en-US" sz="2700" dirty="0"/>
            </a:br>
            <a:r>
              <a:rPr lang="en-CA" sz="2700" dirty="0"/>
              <a:t>Expand suri.ca &gt; Domain Controllers. You can see SERVER2016 computer, which is controlling the domain. </a:t>
            </a:r>
            <a:endParaRPr lang="en-US" sz="27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73620F-22AA-4963-8C02-9A487B27418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5676" y="2249488"/>
            <a:ext cx="6297473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3141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5E746-18A1-4FE0-9B76-275B737D9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Step: 62 – Server 2012 is working as a computer in the domain and no longer remains a Domain Controller, but still it is a part of a domain. Migration is successful.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741F3B-3A53-443E-B401-9303A5A63E6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6225" y="2249488"/>
            <a:ext cx="6296376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894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B42DD-198D-4662-B28E-215E6A77D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 migration is complete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75CC1A-36C5-4C9B-95EE-469C685E4F7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6225" y="2249488"/>
            <a:ext cx="6296376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28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D316A-3846-406A-A3B0-2DAFB9809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 </a:t>
            </a:r>
            <a:br>
              <a:rPr lang="en-US" dirty="0"/>
            </a:br>
            <a:r>
              <a:rPr lang="en-CA" b="1" dirty="0"/>
              <a:t>Step: 7 – </a:t>
            </a:r>
            <a:r>
              <a:rPr lang="en-CA" dirty="0"/>
              <a:t>On Select Installation Type, select Role-based or feature-based Installation. Click Next then.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E29A73-111C-438E-9BE2-E7AC5B860A3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568" y="1946787"/>
            <a:ext cx="10383633" cy="491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410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8DA5D-5CF5-4BCD-8FBE-22F4FD88A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sz="2700" b="1" dirty="0"/>
              <a:t>Step: 6</a:t>
            </a:r>
            <a:br>
              <a:rPr lang="en-US" sz="2700" dirty="0"/>
            </a:br>
            <a:r>
              <a:rPr lang="en-CA" sz="2700" dirty="0"/>
              <a:t>Adding Roles and Features in server 2016.</a:t>
            </a:r>
            <a:br>
              <a:rPr lang="en-US" sz="2700" dirty="0"/>
            </a:br>
            <a:r>
              <a:rPr lang="en-CA" sz="2700" dirty="0"/>
              <a:t>Open Server Manager. Click on Tools&gt;Add Roles and Features.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AACD8-593D-423D-BAAC-A2A454FDD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72B1C8-5D4F-4633-B2C1-C58463CA8E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1445" y="1628006"/>
            <a:ext cx="11277600" cy="522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742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138</TotalTime>
  <Words>1152</Words>
  <Application>Microsoft Office PowerPoint</Application>
  <PresentationFormat>Widescreen</PresentationFormat>
  <Paragraphs>86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9" baseType="lpstr">
      <vt:lpstr>Arial</vt:lpstr>
      <vt:lpstr>Trebuchet MS</vt:lpstr>
      <vt:lpstr>Tw Cen MT</vt:lpstr>
      <vt:lpstr>Circuit</vt:lpstr>
      <vt:lpstr>Mid-term: - Migration   Name: -SIMPY SURI     PROFESSOR: - Peter Wheeler </vt:lpstr>
      <vt:lpstr>Server 2016 and Server 2012 need for migration</vt:lpstr>
      <vt:lpstr>Step: 1 – Checking schema version of server2012. Go to server2012, press windows key + R, and then type “regedit” in Run. </vt:lpstr>
      <vt:lpstr>Step: 2 – Expand HKEY_Local_Machine&gt;SYSTEM&gt;CurrentControlSet&gt;Services&gt;NTDS&gt;Parameters. Here you can see schema version is 69. </vt:lpstr>
      <vt:lpstr>Step: 3 – Go to server2016. Open Network and Sharing Center. Click on IPv4, and then click on Properties. Here the DNS server address should be same as server2012. </vt:lpstr>
      <vt:lpstr>Step: 4 – Testing the connection in server2016. Open command prompt. Ping to server2012 with its IP address, and then ping to its server (in my case my 2012 server name is sURI.ca) </vt:lpstr>
      <vt:lpstr>Step: 5 - Testing the connection in server2012. Open command prompt, ping to server2016 with its IP address.  </vt:lpstr>
      <vt:lpstr>  Step: 7 – On Select Installation Type, select Role-based or feature-based Installation. Click Next then. </vt:lpstr>
      <vt:lpstr>Step: 6 Adding Roles and Features in server 2016. Open Server Manager. Click on Tools&gt;Add Roles and Features. </vt:lpstr>
      <vt:lpstr>Step: 7 – On Server Selection page, ensure “Select a server from the server pool”. Click Next then. </vt:lpstr>
      <vt:lpstr>Step: 8 – On Server Roles page, click on checkbox beside “Active Directory Domain Service”. It’ll open Add Features dialogue box, click on Add Features. </vt:lpstr>
      <vt:lpstr>Step 9 :- Select active directory domain services and click next</vt:lpstr>
      <vt:lpstr>Step 10 : - Select .net framework 4.6 and click next </vt:lpstr>
      <vt:lpstr>Step 11: - Window should show active directory domain services and click next</vt:lpstr>
      <vt:lpstr>Step: 12 – On Confirmation page, click on Install. </vt:lpstr>
      <vt:lpstr>Step 13: – Installing in process.  </vt:lpstr>
      <vt:lpstr> </vt:lpstr>
      <vt:lpstr>Step: 14 &amp; 15 – In Deployment Configuration window, click on “Add a domain controller to an existing domain”. After that, click on Change button at bottom. In credential deployment operation dialogue box, type “Administrator@SURI.ca” and password. </vt:lpstr>
      <vt:lpstr>Step: 16– Click on Next. </vt:lpstr>
      <vt:lpstr>Step: 17 – On domain controller option page, check the “Domain Name System (DNS) server” and “Global Catalog (GC)”. Leave site name as it is. Give password and click Next. </vt:lpstr>
      <vt:lpstr>Step: 18- click Next.</vt:lpstr>
      <vt:lpstr>  Step: 19 – On Additional Options page, choose server2012.suri.ca from Replicate option. server2012 is my 2012 server computer name, suri.ca is 2012 server name. </vt:lpstr>
      <vt:lpstr>Step 20: Leave default setting as it is. Click Next then.  </vt:lpstr>
      <vt:lpstr>Step 21: Click Next.</vt:lpstr>
      <vt:lpstr>Step 22: – Review all the setting . Click Next . </vt:lpstr>
      <vt:lpstr>Step 23: After prerequisite check gets successful, click Install.</vt:lpstr>
      <vt:lpstr>Step 24: After completing the installation, it will restart automatically</vt:lpstr>
      <vt:lpstr>Step 25: After rebooting is completed, login on server 2016 with the password of server 2012. </vt:lpstr>
      <vt:lpstr>Step 26: go back to server 2012. Check schema version, which we checked in the beginning. Now it’s changed from 69 to 87. </vt:lpstr>
      <vt:lpstr>Step 27: Go back to server 2016. </vt:lpstr>
      <vt:lpstr>Step 28: Open server manager, click on Tools &gt; Active Directory Users and Computers.</vt:lpstr>
      <vt:lpstr>Step 29: Expand domain name, click on Domain Controller.</vt:lpstr>
      <vt:lpstr>STEP 30:  Click on Tools &gt; DNS.  </vt:lpstr>
      <vt:lpstr>Step: 31– Checking DNS working for both the server.  Expand server 2016 &gt; Forward Lookup Zones &gt; Right click on SURI.ca and select properties.  </vt:lpstr>
      <vt:lpstr>Step: 32 – Click on Name Servers tab, click Ok. </vt:lpstr>
      <vt:lpstr>Step: 33 – Click on Name Servers tab, click Ok.</vt:lpstr>
      <vt:lpstr>Step: 34 – TO CHANGE DNS address GO TO server 2016.</vt:lpstr>
      <vt:lpstr>PowerPoint Presentation</vt:lpstr>
      <vt:lpstr>Step: 35– Changing DNS address for server 2016. </vt:lpstr>
      <vt:lpstr>Step: 36– Click on Tools &gt; Active Directory Sites and Services </vt:lpstr>
      <vt:lpstr>Step: 37– Expand Sites &gt; Default-First-Site-Name &gt; Servers &gt; NTDS Settings </vt:lpstr>
      <vt:lpstr>Step: 38– Right click on “automatically generated link” and click on “Replicate Now” </vt:lpstr>
      <vt:lpstr>Step: 39– Click Ok </vt:lpstr>
      <vt:lpstr>Step: 35 - Expand SURI&gt; click on Check Replication Topology </vt:lpstr>
      <vt:lpstr>Step: 36 – Click on “Replicate configuration from the selected DC”  </vt:lpstr>
      <vt:lpstr>Step: 37 – Click on Replicate configuration to the selected DC AND CLICK OK </vt:lpstr>
      <vt:lpstr>STEP 38: Go to command prompt</vt:lpstr>
      <vt:lpstr>Step: 39– Transferring FSMO roles from server 2016. Go to server 2016, open command prompt. Type “netdom query fsmo”. It will show server which is having five FSMO roles. </vt:lpstr>
      <vt:lpstr>Step: 40 – Type ntdsuti, type roles in ntdsutil, type connections in fsmo maintenance, then type connect to server parth.patel.ca in server connections. </vt:lpstr>
      <vt:lpstr>Step: 41 – It’s connected to domain with valid credentials. Type q then  </vt:lpstr>
      <vt:lpstr>Step: 42 – Type “Transfer infrastructure master”, transferring first role of  fsmo. Click Yes then. </vt:lpstr>
      <vt:lpstr>Step: 43– Type “Transfer naming master ”  </vt:lpstr>
      <vt:lpstr>Step: 44– Click Yes </vt:lpstr>
      <vt:lpstr>Step: 45– Type “Transfer PDC” </vt:lpstr>
      <vt:lpstr>Step: 46– PDC successfully transferred.  </vt:lpstr>
      <vt:lpstr>Step: 47– Type “Transfer RID master” </vt:lpstr>
      <vt:lpstr>Step: 48– Type “Transfer schema master” </vt:lpstr>
      <vt:lpstr>Step: 49– Type “netdom query fsmo”. We can see all the fsmo roles transferred into server 2016. It’s showing server 2016 as domain controller. </vt:lpstr>
      <vt:lpstr>Step: 50– Go back to server 2012, and change DNS server IP address same as the server 2016. </vt:lpstr>
      <vt:lpstr>  Step: 51– Click on Manage &gt; Remove Roles and Features. </vt:lpstr>
      <vt:lpstr>Step: 52– click Next then.</vt:lpstr>
      <vt:lpstr>Step: 53 – Make sure sever is selected, click Next then.</vt:lpstr>
      <vt:lpstr>Step: 54 – Uncheck “Active Directory Domain Services”, then click on Remove Features.  </vt:lpstr>
      <vt:lpstr>. </vt:lpstr>
      <vt:lpstr>Step: 55 – It will throw Validation Results window. It says Active Directory Domain Controller need to be demoted first. Click on Demote this domain controller </vt:lpstr>
      <vt:lpstr>Step: 56 – Leave by default setting as it is. Click Next</vt:lpstr>
      <vt:lpstr>Step: 57 – Checkbox “Proceed with removal</vt:lpstr>
      <vt:lpstr>Step: 58 – Enter server 2012 password. </vt:lpstr>
      <vt:lpstr>Step: 59 – Review the selections,  </vt:lpstr>
      <vt:lpstr>Step 60 : - then click on Demote.</vt:lpstr>
      <vt:lpstr>Step: 61– Demoting is in process. It will restart server 2012 after finishing it. </vt:lpstr>
      <vt:lpstr>PowerPoint Presentation</vt:lpstr>
      <vt:lpstr>Step: 61 – Go to server manager of server 2012. Click on Tools &gt; Active Directory Users and Computers.  Expand suri.ca &gt; Domain Controllers. You can see SERVER2016 computer, which is controlling the domain. </vt:lpstr>
      <vt:lpstr>Step: 62 – Server 2012 is working as a computer in the domain and no longer remains a Domain Controller, but still it is a part of a domain. Migration is successful. </vt:lpstr>
      <vt:lpstr>Finally migration is complete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Mid-term: - Migration   Name: -SIMPY SURI   Student ID: -    PROFESSOR: - Peter Wheeler</dc:title>
  <dc:creator>Anil Suri</dc:creator>
  <cp:lastModifiedBy>Anil Suri</cp:lastModifiedBy>
  <cp:revision>17</cp:revision>
  <dcterms:created xsi:type="dcterms:W3CDTF">2018-11-01T19:12:17Z</dcterms:created>
  <dcterms:modified xsi:type="dcterms:W3CDTF">2018-11-02T16:22:30Z</dcterms:modified>
</cp:coreProperties>
</file>